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Inter Bold" charset="1" panose="020B0802030000000004"/>
      <p:regular r:id="rId19"/>
    </p:embeddedFont>
    <p:embeddedFont>
      <p:font typeface="Inter Light" charset="1" panose="02000503000000020004"/>
      <p:regular r:id="rId20"/>
    </p:embeddedFont>
    <p:embeddedFont>
      <p:font typeface="Source Han Sans KR" charset="1" panose="020B0400000000000000"/>
      <p:regular r:id="rId21"/>
    </p:embeddedFont>
    <p:embeddedFont>
      <p:font typeface="Inter" charset="1" panose="020B0502030000000004"/>
      <p:regular r:id="rId22"/>
    </p:embeddedFont>
    <p:embeddedFont>
      <p:font typeface="Nanum Gothic Bold" charset="1" panose="020D0804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712436" y="816258"/>
            <a:ext cx="2884832" cy="737968"/>
            <a:chOff x="0" y="0"/>
            <a:chExt cx="759791" cy="194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59791" cy="194362"/>
            </a:xfrm>
            <a:custGeom>
              <a:avLst/>
              <a:gdLst/>
              <a:ahLst/>
              <a:cxnLst/>
              <a:rect r="r" b="b" t="t" l="l"/>
              <a:pathLst>
                <a:path h="194362" w="759791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575204" y="3860188"/>
            <a:ext cx="9137593" cy="1802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en-US" b="true" sz="10462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LOCAESCAPE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875748" y="978578"/>
            <a:ext cx="2558207" cy="349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b="true" sz="2002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FLUTTER PROJECTS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892596"/>
            <a:ext cx="2359223" cy="36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2021136026 송광우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55817" y="5828007"/>
            <a:ext cx="4976366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플러터를 이용한 나만의 캘린더 앱 만들기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31645" y="403159"/>
            <a:ext cx="2102793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시행착오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74202" y="1746348"/>
            <a:ext cx="14211501" cy="639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PUBSPEC.YAML에 의존성 추가 충돌 문제</a:t>
            </a: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구글API 키 생성 및 추가 충돌 문제</a:t>
            </a: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LLM 초반 딥러닝 미흡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26302" y="2627664"/>
            <a:ext cx="1436047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여러개의 SDK를 사용하다보니 각가의 의존성이 충돌하여 FLUTTER PUB GET 명령어가 계속 실행되지 않음 =&gt; 각각의 SDK의 DEV를 일일이 찾아 들어가서 최적의 조합을 찾음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27013" y="5966058"/>
            <a:ext cx="15833973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구글 API를 사용하기 위해 결제수단 등록 및 어떤 API끼리 써야 호환성이 좋은지를 몰라 실행하지 못함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=&gt; 각각의 API의 장단점을 분석 및 비교하여 최적의 조합을 구성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1905" y="8473631"/>
            <a:ext cx="1801609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PERPLEXITY PRO를 사용하였는데 하나의 오류를 가지고 계속 질문해도 오류사항을 계속 지적해주며 추가를 요청하였지만 어째서인지 같은말을  다섯번정도 반복 =&gt; 협박아닌 협박을 가하니 정신을 차림.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94475" y="403159"/>
            <a:ext cx="1577132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느낀점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272210" y="4198673"/>
            <a:ext cx="11743581" cy="3134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2"/>
              </a:lnSpc>
            </a:pPr>
            <a:r>
              <a:rPr lang="en-US" b="true" sz="297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처음 시도해보는 개발 툴이다 보니 많이 어색하기도 하고 어려운점도 많았다. </a:t>
            </a:r>
          </a:p>
          <a:p>
            <a:pPr algn="ctr">
              <a:lnSpc>
                <a:spcPts val="4162"/>
              </a:lnSpc>
            </a:pPr>
            <a:r>
              <a:rPr lang="en-US" b="true" sz="297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그래도 열심히 노력한 것 같아 뿌듯하기도 하다.</a:t>
            </a:r>
          </a:p>
          <a:p>
            <a:pPr algn="ctr">
              <a:lnSpc>
                <a:spcPts val="4162"/>
              </a:lnSpc>
            </a:pPr>
            <a:r>
              <a:rPr lang="en-US" b="true" sz="297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LLM이 없었더라면 성공할 수 없었을 것 같다. </a:t>
            </a:r>
          </a:p>
          <a:p>
            <a:pPr algn="ctr">
              <a:lnSpc>
                <a:spcPts val="4162"/>
              </a:lnSpc>
            </a:pPr>
            <a:r>
              <a:rPr lang="en-US" b="true" sz="297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이번 기회에 LLM을 효율적으로 사용하는 방법을 배운것 같다. </a:t>
            </a:r>
          </a:p>
          <a:p>
            <a:pPr algn="ctr">
              <a:lnSpc>
                <a:spcPts val="4162"/>
              </a:lnSpc>
              <a:spcBef>
                <a:spcPct val="0"/>
              </a:spcBef>
            </a:pPr>
            <a:r>
              <a:rPr lang="en-US" b="true" sz="297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깃허브의 잔디도 앞으로 꾸준히 심어서 자기계발에 힘써야겠다.</a:t>
            </a:r>
          </a:p>
          <a:p>
            <a:pPr algn="ctr">
              <a:lnSpc>
                <a:spcPts val="4162"/>
              </a:lnSpc>
              <a:spcBef>
                <a:spcPct val="0"/>
              </a:spcBef>
            </a:pPr>
            <a:r>
              <a:rPr lang="en-US" b="true" sz="297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식목일에 나무도 심고 깃허브 잔디도 심는 사람이 되어야겠다고 다짐했다.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24728" y="4572375"/>
            <a:ext cx="4603105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데모 시현 영상 시청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98344" y="4264978"/>
            <a:ext cx="5491311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Nanum Gothic Bold"/>
                <a:ea typeface="Nanum Gothic Bold"/>
                <a:cs typeface="Nanum Gothic Bold"/>
                <a:sym typeface="Nanum Gothic Bold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57699" y="3348357"/>
            <a:ext cx="2191494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수립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01185" y="2482220"/>
            <a:ext cx="406450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01185" y="3443819"/>
            <a:ext cx="468734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1485744" y="3572620"/>
            <a:ext cx="1680225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1485744" y="4534219"/>
            <a:ext cx="1680225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V="true">
            <a:off x="1485744" y="5495819"/>
            <a:ext cx="1680225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1485744" y="6457418"/>
            <a:ext cx="1680225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1485744" y="7419018"/>
            <a:ext cx="1680225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701185" y="4405419"/>
            <a:ext cx="480640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01185" y="5367018"/>
            <a:ext cx="482798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01185" y="6328618"/>
            <a:ext cx="469776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277195" y="5367231"/>
            <a:ext cx="2279898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257699" y="4305300"/>
            <a:ext cx="2191494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계획일정 수립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257699" y="2482220"/>
            <a:ext cx="3419773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프로젝트 주제 및 설명</a:t>
            </a:r>
          </a:p>
        </p:txBody>
      </p:sp>
      <p:sp>
        <p:nvSpPr>
          <p:cNvPr name="AutoShape 16" id="16"/>
          <p:cNvSpPr/>
          <p:nvPr/>
        </p:nvSpPr>
        <p:spPr>
          <a:xfrm flipV="true">
            <a:off x="1485744" y="8381043"/>
            <a:ext cx="1680225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1669521" y="7290430"/>
            <a:ext cx="475804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06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277195" y="6328831"/>
            <a:ext cx="1490514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시행 착오</a:t>
            </a:r>
          </a:p>
        </p:txBody>
      </p:sp>
      <p:sp>
        <p:nvSpPr>
          <p:cNvPr name="AutoShape 19" id="19"/>
          <p:cNvSpPr/>
          <p:nvPr/>
        </p:nvSpPr>
        <p:spPr>
          <a:xfrm flipV="true">
            <a:off x="1485744" y="9238293"/>
            <a:ext cx="1680225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1669521" y="8147680"/>
            <a:ext cx="455712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07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257699" y="7290430"/>
            <a:ext cx="1051620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느낀점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257699" y="8200068"/>
            <a:ext cx="2279898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데모 시현 영상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18658" y="1965021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18658" y="403159"/>
            <a:ext cx="5128766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프로젝트 주제 및 소개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870780" y="2567241"/>
            <a:ext cx="761598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이름: 로케이스케이프(LOCATION + ESCAPE)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40005" y="3473592"/>
            <a:ext cx="911929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 기능: 위치 기반 API를 활용하여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내가 설정한 위치에서 벗어날 시 추후 안내를 알림으로 발송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870780" y="5193648"/>
            <a:ext cx="7209532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알림 간격(강함: 15분 중간: 30분 약함: 1시간)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을 내가 직접 설정하여 계획의 강제성을 높임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39681" y="403159"/>
            <a:ext cx="3286720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수립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525664" y="3656816"/>
            <a:ext cx="11236672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캘린더앱을 많이 사용해봤지만 알림이 잘 오지 않아 나도 모르는 사이에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“미룬이” 가 되었었다.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08744" y="7381875"/>
            <a:ext cx="15512207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내 위치를 실시간으로 파악하여 그에 맞는알림을 발송해주는 어플이 필요하다고 느꼈다.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99347" y="6282920"/>
            <a:ext cx="1298718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주로 아침에 캘린더를 설정하는데 날씨를 같이 띄워주어 날씨에 대비했으면 좋겠다.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387453" y="5076825"/>
            <a:ext cx="951309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너무 복잡한</a:t>
            </a: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인터페이스로 인해 필요한 기능을 찾기가 어려움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81403" y="3220781"/>
            <a:ext cx="10829676" cy="3845439"/>
          </a:xfrm>
          <a:custGeom>
            <a:avLst/>
            <a:gdLst/>
            <a:ahLst/>
            <a:cxnLst/>
            <a:rect r="r" b="b" t="t" l="l"/>
            <a:pathLst>
              <a:path h="3845439" w="10829676">
                <a:moveTo>
                  <a:pt x="0" y="0"/>
                </a:moveTo>
                <a:lnTo>
                  <a:pt x="10829676" y="0"/>
                </a:lnTo>
                <a:lnTo>
                  <a:pt x="10829676" y="3845438"/>
                </a:lnTo>
                <a:lnTo>
                  <a:pt x="0" y="38454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761013" y="936174"/>
            <a:ext cx="2217242" cy="7853844"/>
          </a:xfrm>
          <a:custGeom>
            <a:avLst/>
            <a:gdLst/>
            <a:ahLst/>
            <a:cxnLst/>
            <a:rect r="r" b="b" t="t" l="l"/>
            <a:pathLst>
              <a:path h="7853844" w="2217242">
                <a:moveTo>
                  <a:pt x="0" y="0"/>
                </a:moveTo>
                <a:lnTo>
                  <a:pt x="2217242" y="0"/>
                </a:lnTo>
                <a:lnTo>
                  <a:pt x="2217242" y="7853844"/>
                </a:lnTo>
                <a:lnTo>
                  <a:pt x="0" y="78538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39681" y="403159"/>
            <a:ext cx="3286720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계획일정 수립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66658" y="827022"/>
            <a:ext cx="5606555" cy="8675520"/>
          </a:xfrm>
          <a:custGeom>
            <a:avLst/>
            <a:gdLst/>
            <a:ahLst/>
            <a:cxnLst/>
            <a:rect r="r" b="b" t="t" l="l"/>
            <a:pathLst>
              <a:path h="8675520" w="5606555">
                <a:moveTo>
                  <a:pt x="0" y="0"/>
                </a:moveTo>
                <a:lnTo>
                  <a:pt x="5606555" y="0"/>
                </a:lnTo>
                <a:lnTo>
                  <a:pt x="5606555" y="8675520"/>
                </a:lnTo>
                <a:lnTo>
                  <a:pt x="0" y="867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73378" y="403159"/>
            <a:ext cx="3419326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주요기능 설명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59316" y="2250018"/>
            <a:ext cx="6195268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SCHEDULE_INPUT_DIALOG.DART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- 위치 권한 설정 코드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2467" y="4469558"/>
            <a:ext cx="7321148" cy="1790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먼저 위치 권한을 요청 후 일정 추가 버튼에서 지도 버튼을 누르면 실시간으로 사용자의 위치를 파악하여 지도에 반영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2126622"/>
            <a:ext cx="7318009" cy="6269173"/>
          </a:xfrm>
          <a:custGeom>
            <a:avLst/>
            <a:gdLst/>
            <a:ahLst/>
            <a:cxnLst/>
            <a:rect r="r" b="b" t="t" l="l"/>
            <a:pathLst>
              <a:path h="6269173" w="7318009">
                <a:moveTo>
                  <a:pt x="0" y="0"/>
                </a:moveTo>
                <a:lnTo>
                  <a:pt x="7318009" y="0"/>
                </a:lnTo>
                <a:lnTo>
                  <a:pt x="7318009" y="6269173"/>
                </a:lnTo>
                <a:lnTo>
                  <a:pt x="0" y="6269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73378" y="403159"/>
            <a:ext cx="3419326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주요기능 설명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59316" y="2250018"/>
            <a:ext cx="6195268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SCHEDULE_INPUT_DIALOG.DART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- 위치 이탈 시 문구 출력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3811" y="5185009"/>
            <a:ext cx="7966082" cy="118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설정해둔 위치와 100m 이상 차이가 나면 자동으로 알림 문구를 출력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240769" y="488884"/>
            <a:ext cx="7026495" cy="8769416"/>
          </a:xfrm>
          <a:custGeom>
            <a:avLst/>
            <a:gdLst/>
            <a:ahLst/>
            <a:cxnLst/>
            <a:rect r="r" b="b" t="t" l="l"/>
            <a:pathLst>
              <a:path h="8769416" w="7026495">
                <a:moveTo>
                  <a:pt x="0" y="0"/>
                </a:moveTo>
                <a:lnTo>
                  <a:pt x="7026494" y="0"/>
                </a:lnTo>
                <a:lnTo>
                  <a:pt x="7026494" y="8769416"/>
                </a:lnTo>
                <a:lnTo>
                  <a:pt x="0" y="87694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73378" y="403159"/>
            <a:ext cx="3419326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주요기능 설명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60730" y="2250018"/>
            <a:ext cx="4992439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CALENDAR_WIDGET.DART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- 캘린더 UI 생성 코드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0296" y="4535457"/>
            <a:ext cx="9053704" cy="239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TableCalendar 위젯을 사용하여  캘린더 생성 후 필수 파라미터 3개 (오늘, 선택날짜, 보여줄 마지막날짜)를 선언하고 각각 파라미터에 기능 추가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E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39031" y="167424"/>
            <a:ext cx="5454992" cy="9612320"/>
          </a:xfrm>
          <a:custGeom>
            <a:avLst/>
            <a:gdLst/>
            <a:ahLst/>
            <a:cxnLst/>
            <a:rect r="r" b="b" t="t" l="l"/>
            <a:pathLst>
              <a:path h="9612320" w="5454992">
                <a:moveTo>
                  <a:pt x="0" y="0"/>
                </a:moveTo>
                <a:lnTo>
                  <a:pt x="5454992" y="0"/>
                </a:lnTo>
                <a:lnTo>
                  <a:pt x="5454992" y="9612320"/>
                </a:lnTo>
                <a:lnTo>
                  <a:pt x="0" y="9612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73378" y="403159"/>
            <a:ext cx="3419326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주요기능 설명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60730" y="2250018"/>
            <a:ext cx="4992439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CALENDAR_WIDGET.DART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- 캘린더 UI 생성 코드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39043" y="5076825"/>
            <a:ext cx="870495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각각의 파라미터에 이벤트 핸들러를 추가하여 기능 구현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DAGrF4ZIMdE</dc:identifier>
  <dcterms:modified xsi:type="dcterms:W3CDTF">2011-08-01T06:04:30Z</dcterms:modified>
  <cp:revision>1</cp:revision>
  <dc:title>프로젝트 주제 및 소개</dc:title>
</cp:coreProperties>
</file>

<file path=docProps/thumbnail.jpeg>
</file>